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28979813" cy="43200638"/>
  <p:notesSz cx="6858000" cy="9144000"/>
  <p:defaultTextStyle>
    <a:defPPr rtl="0"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F9BCB1-7C06-4294-83F3-1224BA8FE640}" v="9" dt="2025-11-16T23:52:47.1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24" d="100"/>
          <a:sy n="24" d="100"/>
        </p:scale>
        <p:origin x="104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rly Benachi" userId="d53d5a9b3c3bcecf" providerId="LiveId" clId="{7371A3A6-30B1-4C5B-8026-9996A9C69545}"/>
    <pc:docChg chg="undo custSel modSld addMainMaster delMainMaster modMainMaster">
      <pc:chgData name="Narly Benachi" userId="d53d5a9b3c3bcecf" providerId="LiveId" clId="{7371A3A6-30B1-4C5B-8026-9996A9C69545}" dt="2025-11-16T23:53:02.355" v="199" actId="700"/>
      <pc:docMkLst>
        <pc:docMk/>
      </pc:docMkLst>
      <pc:sldChg chg="addSp modSp mod chgLayout">
        <pc:chgData name="Narly Benachi" userId="d53d5a9b3c3bcecf" providerId="LiveId" clId="{7371A3A6-30B1-4C5B-8026-9996A9C69545}" dt="2025-11-16T23:53:02.355" v="199" actId="700"/>
        <pc:sldMkLst>
          <pc:docMk/>
          <pc:sldMk cId="1980553349" sldId="256"/>
        </pc:sldMkLst>
        <pc:spChg chg="add mod">
          <ac:chgData name="Narly Benachi" userId="d53d5a9b3c3bcecf" providerId="LiveId" clId="{7371A3A6-30B1-4C5B-8026-9996A9C69545}" dt="2025-11-16T23:53:02.355" v="199" actId="700"/>
          <ac:spMkLst>
            <pc:docMk/>
            <pc:sldMk cId="1980553349" sldId="256"/>
            <ac:spMk id="2" creationId="{D6530E68-9E72-9670-52F3-DA8E72DF95F0}"/>
          </ac:spMkLst>
        </pc:spChg>
      </pc:sldChg>
      <pc:sldMasterChg chg="addSp delSp modSp mod modSldLayout">
        <pc:chgData name="Narly Benachi" userId="d53d5a9b3c3bcecf" providerId="LiveId" clId="{7371A3A6-30B1-4C5B-8026-9996A9C69545}" dt="2025-11-16T23:46:06.046" v="174" actId="166"/>
        <pc:sldMasterMkLst>
          <pc:docMk/>
          <pc:sldMasterMk cId="66672188" sldId="2147483660"/>
        </pc:sldMasterMkLst>
        <pc:spChg chg="add del mod">
          <ac:chgData name="Narly Benachi" userId="d53d5a9b3c3bcecf" providerId="LiveId" clId="{7371A3A6-30B1-4C5B-8026-9996A9C69545}" dt="2025-11-16T23:30:46.582" v="6" actId="478"/>
          <ac:spMkLst>
            <pc:docMk/>
            <pc:sldMasterMk cId="66672188" sldId="2147483660"/>
            <ac:spMk id="2" creationId="{5EEDF17D-B4E7-4A47-5681-36D7ED49A95A}"/>
          </ac:spMkLst>
        </pc:spChg>
        <pc:spChg chg="add mod">
          <ac:chgData name="Narly Benachi" userId="d53d5a9b3c3bcecf" providerId="LiveId" clId="{7371A3A6-30B1-4C5B-8026-9996A9C69545}" dt="2025-11-16T23:45:59.252" v="173" actId="1037"/>
          <ac:spMkLst>
            <pc:docMk/>
            <pc:sldMasterMk cId="66672188" sldId="2147483660"/>
            <ac:spMk id="7" creationId="{140B311C-89AD-E0C2-33BA-43C676E99C48}"/>
          </ac:spMkLst>
        </pc:spChg>
        <pc:spChg chg="add mod ord">
          <ac:chgData name="Narly Benachi" userId="d53d5a9b3c3bcecf" providerId="LiveId" clId="{7371A3A6-30B1-4C5B-8026-9996A9C69545}" dt="2025-11-16T23:46:06.046" v="174" actId="166"/>
          <ac:spMkLst>
            <pc:docMk/>
            <pc:sldMasterMk cId="66672188" sldId="2147483660"/>
            <ac:spMk id="9" creationId="{D843E4D4-64E5-9B5E-E0A4-4CC58A25EACC}"/>
          </ac:spMkLst>
        </pc:spChg>
        <pc:picChg chg="add del mod">
          <ac:chgData name="Narly Benachi" userId="d53d5a9b3c3bcecf" providerId="LiveId" clId="{7371A3A6-30B1-4C5B-8026-9996A9C69545}" dt="2025-11-16T23:31:38.761" v="14" actId="478"/>
          <ac:picMkLst>
            <pc:docMk/>
            <pc:sldMasterMk cId="66672188" sldId="2147483660"/>
            <ac:picMk id="4" creationId="{594848BA-3C1F-6B73-C080-3FB23A1DF01D}"/>
          </ac:picMkLst>
        </pc:picChg>
        <pc:picChg chg="add mod">
          <ac:chgData name="Narly Benachi" userId="d53d5a9b3c3bcecf" providerId="LiveId" clId="{7371A3A6-30B1-4C5B-8026-9996A9C69545}" dt="2025-11-16T23:32:30.834" v="19" actId="1076"/>
          <ac:picMkLst>
            <pc:docMk/>
            <pc:sldMasterMk cId="66672188" sldId="2147483660"/>
            <ac:picMk id="5" creationId="{8FE92840-2245-D9F6-34D6-107C4791A790}"/>
          </ac:picMkLst>
        </pc:picChg>
        <pc:picChg chg="add mod">
          <ac:chgData name="Narly Benachi" userId="d53d5a9b3c3bcecf" providerId="LiveId" clId="{7371A3A6-30B1-4C5B-8026-9996A9C69545}" dt="2025-11-16T23:45:49.093" v="161" actId="1037"/>
          <ac:picMkLst>
            <pc:docMk/>
            <pc:sldMasterMk cId="66672188" sldId="2147483660"/>
            <ac:picMk id="6" creationId="{E34B2283-BB9B-BF55-A922-0901B46BEAA4}"/>
          </ac:picMkLst>
        </pc:picChg>
        <pc:picChg chg="add mod">
          <ac:chgData name="Narly Benachi" userId="d53d5a9b3c3bcecf" providerId="LiveId" clId="{7371A3A6-30B1-4C5B-8026-9996A9C69545}" dt="2025-11-16T23:44:51.287" v="131" actId="14100"/>
          <ac:picMkLst>
            <pc:docMk/>
            <pc:sldMasterMk cId="66672188" sldId="2147483660"/>
            <ac:picMk id="8" creationId="{49752683-E005-0E35-1C96-B939316E2BF1}"/>
          </ac:picMkLst>
        </pc:picChg>
        <pc:sldLayoutChg chg="delSp mod">
          <pc:chgData name="Narly Benachi" userId="d53d5a9b3c3bcecf" providerId="LiveId" clId="{7371A3A6-30B1-4C5B-8026-9996A9C69545}" dt="2025-11-16T23:32:47.678" v="21" actId="478"/>
          <pc:sldLayoutMkLst>
            <pc:docMk/>
            <pc:sldMasterMk cId="66672188" sldId="2147483660"/>
            <pc:sldLayoutMk cId="3272308270" sldId="2147483661"/>
          </pc:sldLayoutMkLst>
          <pc:spChg chg="del">
            <ac:chgData name="Narly Benachi" userId="d53d5a9b3c3bcecf" providerId="LiveId" clId="{7371A3A6-30B1-4C5B-8026-9996A9C69545}" dt="2025-11-16T23:32:47.678" v="21" actId="478"/>
            <ac:spMkLst>
              <pc:docMk/>
              <pc:sldMasterMk cId="66672188" sldId="2147483660"/>
              <pc:sldLayoutMk cId="3272308270" sldId="2147483661"/>
              <ac:spMk id="8" creationId="{B94DDC82-6552-605C-C206-88B4E876AA46}"/>
            </ac:spMkLst>
          </pc:spChg>
          <pc:picChg chg="del">
            <ac:chgData name="Narly Benachi" userId="d53d5a9b3c3bcecf" providerId="LiveId" clId="{7371A3A6-30B1-4C5B-8026-9996A9C69545}" dt="2025-11-16T23:32:44.674" v="20" actId="478"/>
            <ac:picMkLst>
              <pc:docMk/>
              <pc:sldMasterMk cId="66672188" sldId="2147483660"/>
              <pc:sldLayoutMk cId="3272308270" sldId="2147483661"/>
              <ac:picMk id="7" creationId="{201153E5-243C-B9CD-21EF-7D962E1645F5}"/>
            </ac:picMkLst>
          </pc:picChg>
          <pc:picChg chg="del">
            <ac:chgData name="Narly Benachi" userId="d53d5a9b3c3bcecf" providerId="LiveId" clId="{7371A3A6-30B1-4C5B-8026-9996A9C69545}" dt="2025-11-16T23:29:00.249" v="0" actId="478"/>
            <ac:picMkLst>
              <pc:docMk/>
              <pc:sldMasterMk cId="66672188" sldId="2147483660"/>
              <pc:sldLayoutMk cId="3272308270" sldId="2147483661"/>
              <ac:picMk id="10" creationId="{29AA3078-E59C-9411-88F7-0BAF8588315D}"/>
            </ac:picMkLst>
          </pc:picChg>
        </pc:sldLayoutChg>
      </pc:sldMasterChg>
      <pc:sldMasterChg chg="new del mod addSldLayout">
        <pc:chgData name="Narly Benachi" userId="d53d5a9b3c3bcecf" providerId="LiveId" clId="{7371A3A6-30B1-4C5B-8026-9996A9C69545}" dt="2025-11-16T23:47:21.256" v="176" actId="2696"/>
        <pc:sldMasterMkLst>
          <pc:docMk/>
          <pc:sldMasterMk cId="2960646431" sldId="2147483662"/>
        </pc:sldMasterMkLst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1845871070" sldId="2147483663"/>
          </pc:sldLayoutMkLst>
        </pc:sldLayoutChg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2101495889" sldId="2147483664"/>
          </pc:sldLayoutMkLst>
        </pc:sldLayoutChg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1918763093" sldId="2147483665"/>
          </pc:sldLayoutMkLst>
        </pc:sldLayoutChg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3820819285" sldId="2147483666"/>
          </pc:sldLayoutMkLst>
        </pc:sldLayoutChg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2722082321" sldId="2147483667"/>
          </pc:sldLayoutMkLst>
        </pc:sldLayoutChg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1048363855" sldId="2147483668"/>
          </pc:sldLayoutMkLst>
        </pc:sldLayoutChg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182833678" sldId="2147483669"/>
          </pc:sldLayoutMkLst>
        </pc:sldLayoutChg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4183965115" sldId="2147483670"/>
          </pc:sldLayoutMkLst>
        </pc:sldLayoutChg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834405894" sldId="2147483671"/>
          </pc:sldLayoutMkLst>
        </pc:sldLayoutChg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3537129284" sldId="2147483672"/>
          </pc:sldLayoutMkLst>
        </pc:sldLayoutChg>
        <pc:sldLayoutChg chg="new replId">
          <pc:chgData name="Narly Benachi" userId="d53d5a9b3c3bcecf" providerId="LiveId" clId="{7371A3A6-30B1-4C5B-8026-9996A9C69545}" dt="2025-11-16T23:47:09.077" v="175" actId="6938"/>
          <pc:sldLayoutMkLst>
            <pc:docMk/>
            <pc:sldMasterMk cId="2960646431" sldId="2147483662"/>
            <pc:sldLayoutMk cId="1325421680" sldId="2147483673"/>
          </pc:sldLayoutMkLst>
        </pc:sldLayoutChg>
      </pc:sldMasterChg>
      <pc:sldMasterChg chg="addSp delSp modSp mod modSldLayout">
        <pc:chgData name="Narly Benachi" userId="d53d5a9b3c3bcecf" providerId="LiveId" clId="{7371A3A6-30B1-4C5B-8026-9996A9C69545}" dt="2025-11-16T23:52:47.183" v="198"/>
        <pc:sldMasterMkLst>
          <pc:docMk/>
          <pc:sldMasterMk cId="3837854295" sldId="2147483662"/>
        </pc:sldMasterMkLst>
        <pc:spChg chg="mod">
          <ac:chgData name="Narly Benachi" userId="d53d5a9b3c3bcecf" providerId="LiveId" clId="{7371A3A6-30B1-4C5B-8026-9996A9C69545}" dt="2025-11-16T23:48:34.286" v="183" actId="14100"/>
          <ac:spMkLst>
            <pc:docMk/>
            <pc:sldMasterMk cId="3837854295" sldId="2147483662"/>
            <ac:spMk id="3" creationId="{8EED84C6-50E6-6C43-8031-AFF6268E0C06}"/>
          </ac:spMkLst>
        </pc:spChg>
        <pc:spChg chg="add mod">
          <ac:chgData name="Narly Benachi" userId="d53d5a9b3c3bcecf" providerId="LiveId" clId="{7371A3A6-30B1-4C5B-8026-9996A9C69545}" dt="2025-11-16T23:51:27.857" v="195" actId="1076"/>
          <ac:spMkLst>
            <pc:docMk/>
            <pc:sldMasterMk cId="3837854295" sldId="2147483662"/>
            <ac:spMk id="6" creationId="{891F21DB-0D4F-5F00-F621-271B07217A44}"/>
          </ac:spMkLst>
        </pc:spChg>
        <pc:spChg chg="add ord">
          <ac:chgData name="Narly Benachi" userId="d53d5a9b3c3bcecf" providerId="LiveId" clId="{7371A3A6-30B1-4C5B-8026-9996A9C69545}" dt="2025-11-16T23:51:31.820" v="196" actId="166"/>
          <ac:spMkLst>
            <pc:docMk/>
            <pc:sldMasterMk cId="3837854295" sldId="2147483662"/>
            <ac:spMk id="9" creationId="{267395EB-7CEA-869B-3AE1-2D8259D6CEE0}"/>
          </ac:spMkLst>
        </pc:spChg>
        <pc:spChg chg="mod">
          <ac:chgData name="Narly Benachi" userId="d53d5a9b3c3bcecf" providerId="LiveId" clId="{7371A3A6-30B1-4C5B-8026-9996A9C69545}" dt="2025-11-16T23:48:16.427" v="180" actId="14100"/>
          <ac:spMkLst>
            <pc:docMk/>
            <pc:sldMasterMk cId="3837854295" sldId="2147483662"/>
            <ac:spMk id="12" creationId="{D41FC0AE-253D-D242-9C88-017078F8A23A}"/>
          </ac:spMkLst>
        </pc:spChg>
        <pc:spChg chg="del">
          <ac:chgData name="Narly Benachi" userId="d53d5a9b3c3bcecf" providerId="LiveId" clId="{7371A3A6-30B1-4C5B-8026-9996A9C69545}" dt="2025-11-16T23:48:39.472" v="184" actId="478"/>
          <ac:spMkLst>
            <pc:docMk/>
            <pc:sldMasterMk cId="3837854295" sldId="2147483662"/>
            <ac:spMk id="30" creationId="{EF47083A-6D76-4B4D-87CA-E08E212F781D}"/>
          </ac:spMkLst>
        </pc:spChg>
        <pc:spChg chg="del">
          <ac:chgData name="Narly Benachi" userId="d53d5a9b3c3bcecf" providerId="LiveId" clId="{7371A3A6-30B1-4C5B-8026-9996A9C69545}" dt="2025-11-16T23:48:42.720" v="185" actId="478"/>
          <ac:spMkLst>
            <pc:docMk/>
            <pc:sldMasterMk cId="3837854295" sldId="2147483662"/>
            <ac:spMk id="32" creationId="{C8ADA0DF-3751-9A48-8A21-59F01C782D7C}"/>
          </ac:spMkLst>
        </pc:spChg>
        <pc:picChg chg="del">
          <ac:chgData name="Narly Benachi" userId="d53d5a9b3c3bcecf" providerId="LiveId" clId="{7371A3A6-30B1-4C5B-8026-9996A9C69545}" dt="2025-11-16T23:48:08.673" v="178" actId="478"/>
          <ac:picMkLst>
            <pc:docMk/>
            <pc:sldMasterMk cId="3837854295" sldId="2147483662"/>
            <ac:picMk id="2" creationId="{34B065B3-8447-E091-09FE-795193A35A87}"/>
          </ac:picMkLst>
        </pc:picChg>
        <pc:picChg chg="add">
          <ac:chgData name="Narly Benachi" userId="d53d5a9b3c3bcecf" providerId="LiveId" clId="{7371A3A6-30B1-4C5B-8026-9996A9C69545}" dt="2025-11-16T23:48:00.413" v="177"/>
          <ac:picMkLst>
            <pc:docMk/>
            <pc:sldMasterMk cId="3837854295" sldId="2147483662"/>
            <ac:picMk id="4" creationId="{C6E5CA7B-F75B-10AE-B9E0-DFE275B15F0E}"/>
          </ac:picMkLst>
        </pc:picChg>
        <pc:picChg chg="add">
          <ac:chgData name="Narly Benachi" userId="d53d5a9b3c3bcecf" providerId="LiveId" clId="{7371A3A6-30B1-4C5B-8026-9996A9C69545}" dt="2025-11-16T23:48:00.413" v="177"/>
          <ac:picMkLst>
            <pc:docMk/>
            <pc:sldMasterMk cId="3837854295" sldId="2147483662"/>
            <ac:picMk id="5" creationId="{8793EE6B-81C2-1634-D706-AD63C7840205}"/>
          </ac:picMkLst>
        </pc:picChg>
        <pc:picChg chg="del">
          <ac:chgData name="Narly Benachi" userId="d53d5a9b3c3bcecf" providerId="LiveId" clId="{7371A3A6-30B1-4C5B-8026-9996A9C69545}" dt="2025-11-16T23:48:23.251" v="181" actId="478"/>
          <ac:picMkLst>
            <pc:docMk/>
            <pc:sldMasterMk cId="3837854295" sldId="2147483662"/>
            <ac:picMk id="7" creationId="{665F6F24-4EED-8BCB-5325-AC4DB4DB6FD6}"/>
          </ac:picMkLst>
        </pc:picChg>
        <pc:picChg chg="add">
          <ac:chgData name="Narly Benachi" userId="d53d5a9b3c3bcecf" providerId="LiveId" clId="{7371A3A6-30B1-4C5B-8026-9996A9C69545}" dt="2025-11-16T23:48:00.413" v="177"/>
          <ac:picMkLst>
            <pc:docMk/>
            <pc:sldMasterMk cId="3837854295" sldId="2147483662"/>
            <ac:picMk id="8" creationId="{C2C7D8A3-394D-552F-98DE-44EB1D2110E7}"/>
          </ac:picMkLst>
        </pc:picChg>
        <pc:sldLayoutChg chg="addSp modSp">
          <pc:chgData name="Narly Benachi" userId="d53d5a9b3c3bcecf" providerId="LiveId" clId="{7371A3A6-30B1-4C5B-8026-9996A9C69545}" dt="2025-11-16T23:52:47.183" v="198"/>
          <pc:sldLayoutMkLst>
            <pc:docMk/>
            <pc:sldMasterMk cId="3837854295" sldId="2147483662"/>
            <pc:sldLayoutMk cId="4153624632" sldId="2147483679"/>
          </pc:sldLayoutMkLst>
          <pc:spChg chg="add mod">
            <ac:chgData name="Narly Benachi" userId="d53d5a9b3c3bcecf" providerId="LiveId" clId="{7371A3A6-30B1-4C5B-8026-9996A9C69545}" dt="2025-11-16T23:52:47.183" v="198"/>
            <ac:spMkLst>
              <pc:docMk/>
              <pc:sldMasterMk cId="3837854295" sldId="2147483662"/>
              <pc:sldLayoutMk cId="4153624632" sldId="2147483679"/>
              <ac:spMk id="2" creationId="{F467F38A-5012-0FF8-A8F2-A1E958EB105C}"/>
            </ac:spMkLst>
          </pc:spChg>
          <pc:spChg chg="add mod">
            <ac:chgData name="Narly Benachi" userId="d53d5a9b3c3bcecf" providerId="LiveId" clId="{7371A3A6-30B1-4C5B-8026-9996A9C69545}" dt="2025-11-16T23:52:47.183" v="198"/>
            <ac:spMkLst>
              <pc:docMk/>
              <pc:sldMasterMk cId="3837854295" sldId="2147483662"/>
              <pc:sldLayoutMk cId="4153624632" sldId="2147483679"/>
              <ac:spMk id="3" creationId="{D5482169-D5D0-EA56-4ECA-9C191407BEA7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F467F38A-5012-0FF8-A8F2-A1E958EB1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2765" y="6053442"/>
            <a:ext cx="26497549" cy="33592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s-ES"/>
            </a:defPPr>
          </a:lstStyle>
          <a:p>
            <a:pPr lvl="0" rtl="0"/>
            <a:r>
              <a:rPr lang="es-ES" dirty="0"/>
              <a:t>Haga clic para modificar los estilos de texto del patrón</a:t>
            </a:r>
          </a:p>
          <a:p>
            <a:pPr lvl="1" rtl="0"/>
            <a:r>
              <a:rPr lang="es-ES" dirty="0"/>
              <a:t>Segundo nivel</a:t>
            </a:r>
          </a:p>
          <a:p>
            <a:pPr lvl="2" rtl="0"/>
            <a:r>
              <a:rPr lang="es-ES" dirty="0"/>
              <a:t>Tercer nivel</a:t>
            </a:r>
          </a:p>
          <a:p>
            <a:pPr lvl="3" rtl="0"/>
            <a:r>
              <a:rPr lang="es-ES" dirty="0"/>
              <a:t>Cuarto nivel</a:t>
            </a:r>
          </a:p>
          <a:p>
            <a:pPr lvl="4" rtl="0"/>
            <a:r>
              <a:rPr lang="es-ES" dirty="0"/>
              <a:t>Quinto nivel</a:t>
            </a:r>
          </a:p>
        </p:txBody>
      </p:sp>
      <p:sp>
        <p:nvSpPr>
          <p:cNvPr id="3" name="Marcador de título 11">
            <a:extLst>
              <a:ext uri="{FF2B5EF4-FFF2-40B4-BE49-F238E27FC236}">
                <a16:creationId xmlns:a16="http://schemas.microsoft.com/office/drawing/2014/main" id="{D5482169-D5D0-EA56-4ECA-9C191407B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4147" y="1221555"/>
            <a:ext cx="26546167" cy="4044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s-ES"/>
            </a:defPPr>
          </a:lstStyle>
          <a:p>
            <a:pPr rtl="0"/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5362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765" y="6053442"/>
            <a:ext cx="26497549" cy="33592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s-ES"/>
            </a:defPPr>
          </a:lstStyle>
          <a:p>
            <a:pPr lvl="0" rtl="0"/>
            <a:r>
              <a:rPr lang="es-ES" dirty="0"/>
              <a:t>Haga clic para modificar los estilos de texto del patrón</a:t>
            </a:r>
          </a:p>
          <a:p>
            <a:pPr lvl="1" rtl="0"/>
            <a:r>
              <a:rPr lang="es-ES" dirty="0"/>
              <a:t>Segundo nivel</a:t>
            </a:r>
          </a:p>
          <a:p>
            <a:pPr lvl="2" rtl="0"/>
            <a:r>
              <a:rPr lang="es-ES" dirty="0"/>
              <a:t>Tercer nivel</a:t>
            </a:r>
          </a:p>
          <a:p>
            <a:pPr lvl="3" rtl="0"/>
            <a:r>
              <a:rPr lang="es-ES" dirty="0"/>
              <a:t>Cuarto nivel</a:t>
            </a:r>
          </a:p>
          <a:p>
            <a:pPr lvl="4" rtl="0"/>
            <a:r>
              <a:rPr lang="es-ES" dirty="0"/>
              <a:t>Quinto nivel</a:t>
            </a:r>
          </a:p>
        </p:txBody>
      </p:sp>
      <p:sp>
        <p:nvSpPr>
          <p:cNvPr id="12" name="Marcador de título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4147" y="1221555"/>
            <a:ext cx="26546167" cy="4044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s-ES"/>
            </a:defPPr>
          </a:lstStyle>
          <a:p>
            <a:pPr rtl="0"/>
            <a:r>
              <a:rPr lang="es-ES" dirty="0"/>
              <a:t>Haga clic para modificar el estilo de título del patrón</a:t>
            </a:r>
          </a:p>
        </p:txBody>
      </p:sp>
      <p:pic>
        <p:nvPicPr>
          <p:cNvPr id="4" name="Image 8" descr="Texto&#10;&#10;El contenido generado por IA puede ser incorrecto.">
            <a:extLst>
              <a:ext uri="{FF2B5EF4-FFF2-40B4-BE49-F238E27FC236}">
                <a16:creationId xmlns:a16="http://schemas.microsoft.com/office/drawing/2014/main" id="{C6E5CA7B-F75B-10AE-B9E0-DFE275B15F0E}"/>
              </a:ext>
            </a:extLst>
          </p:cNvPr>
          <p:cNvPicPr>
            <a:picLocks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2333514"/>
            <a:ext cx="14479398" cy="16274143"/>
          </a:xfrm>
          <a:prstGeom prst="rect">
            <a:avLst/>
          </a:prstGeom>
          <a:ln>
            <a:noFill/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793EE6B-81C2-1634-D706-AD63C784020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669156" y="41066270"/>
            <a:ext cx="10002389" cy="153675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91F21DB-0D4F-5F00-F621-271B07217A44}"/>
              </a:ext>
            </a:extLst>
          </p:cNvPr>
          <p:cNvSpPr txBox="1"/>
          <p:nvPr userDrawn="1"/>
        </p:nvSpPr>
        <p:spPr>
          <a:xfrm>
            <a:off x="7394869" y="41234482"/>
            <a:ext cx="954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3600" b="1" i="0" kern="1200" noProof="0" dirty="0">
                <a:solidFill>
                  <a:srgbClr val="0098AF"/>
                </a:solidFill>
                <a:effectLst/>
                <a:latin typeface="+mn-lt"/>
                <a:ea typeface="+mn-ea"/>
                <a:cs typeface="+mn-cs"/>
              </a:rPr>
              <a:t>XVII Congrés AIFiCC</a:t>
            </a:r>
            <a:r>
              <a:rPr lang="ca-ES" sz="3600" b="1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a-ES" sz="36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- 6 i 7 de maig 2026 </a:t>
            </a:r>
          </a:p>
          <a:p>
            <a:pPr algn="ctr"/>
            <a:r>
              <a:rPr lang="ca-ES" sz="36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Palau Firal i de Congressos de Tarragona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2C7D8A3-394D-552F-98DE-44EB1D2110E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" y="40494857"/>
            <a:ext cx="7315200" cy="2705782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267395EB-7CEA-869B-3AE1-2D8259D6CEE0}"/>
              </a:ext>
            </a:extLst>
          </p:cNvPr>
          <p:cNvSpPr/>
          <p:nvPr userDrawn="1"/>
        </p:nvSpPr>
        <p:spPr>
          <a:xfrm>
            <a:off x="79669" y="40494857"/>
            <a:ext cx="28900144" cy="2767404"/>
          </a:xfrm>
          <a:prstGeom prst="rect">
            <a:avLst/>
          </a:pr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78542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2173529" rtl="0" eaLnBrk="1" latinLnBrk="0" hangingPunct="1">
        <a:lnSpc>
          <a:spcPct val="80000"/>
        </a:lnSpc>
        <a:spcBef>
          <a:spcPct val="0"/>
        </a:spcBef>
        <a:buNone/>
        <a:defRPr lang="es-ES" sz="10459" b="1" i="0" kern="1200" spc="238" baseline="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 lang="es-ES">
          <a:solidFill>
            <a:schemeClr val="tx2"/>
          </a:solidFill>
        </a:defRPr>
      </a:lvl2pPr>
      <a:lvl3pPr eaLnBrk="1" hangingPunct="1">
        <a:defRPr lang="es-ES">
          <a:solidFill>
            <a:schemeClr val="tx2"/>
          </a:solidFill>
        </a:defRPr>
      </a:lvl3pPr>
      <a:lvl4pPr eaLnBrk="1" hangingPunct="1">
        <a:defRPr lang="es-ES">
          <a:solidFill>
            <a:schemeClr val="tx2"/>
          </a:solidFill>
        </a:defRPr>
      </a:lvl4pPr>
      <a:lvl5pPr eaLnBrk="1" hangingPunct="1">
        <a:defRPr lang="es-ES">
          <a:solidFill>
            <a:schemeClr val="tx2"/>
          </a:solidFill>
        </a:defRPr>
      </a:lvl5pPr>
      <a:lvl6pPr eaLnBrk="1" hangingPunct="1">
        <a:defRPr lang="es-ES">
          <a:solidFill>
            <a:schemeClr val="tx2"/>
          </a:solidFill>
        </a:defRPr>
      </a:lvl6pPr>
      <a:lvl7pPr eaLnBrk="1" hangingPunct="1">
        <a:defRPr lang="es-ES">
          <a:solidFill>
            <a:schemeClr val="tx2"/>
          </a:solidFill>
        </a:defRPr>
      </a:lvl7pPr>
      <a:lvl8pPr eaLnBrk="1" hangingPunct="1">
        <a:defRPr lang="es-ES">
          <a:solidFill>
            <a:schemeClr val="tx2"/>
          </a:solidFill>
        </a:defRPr>
      </a:lvl8pPr>
      <a:lvl9pPr eaLnBrk="1" hangingPunct="1">
        <a:defRPr lang="es-ES">
          <a:solidFill>
            <a:schemeClr val="tx2"/>
          </a:solidFill>
        </a:defRPr>
      </a:lvl9pPr>
    </p:titleStyle>
    <p:bodyStyle>
      <a:lvl1pPr marL="543382" indent="-673794" algn="l" defTabSz="2173529" rtl="0" eaLnBrk="1" latinLnBrk="0" hangingPunct="1">
        <a:lnSpc>
          <a:spcPct val="90000"/>
        </a:lnSpc>
        <a:spcBef>
          <a:spcPts val="2377"/>
        </a:spcBef>
        <a:buFont typeface="Arial" panose="020B0604020202020204" pitchFamily="34" charset="0"/>
        <a:buChar char="•"/>
        <a:defRPr lang="es-ES" sz="6656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1630147" indent="-673794" algn="l" defTabSz="2173529" rtl="0" eaLnBrk="1" latinLnBrk="0" hangingPunct="1">
        <a:lnSpc>
          <a:spcPct val="90000"/>
        </a:lnSpc>
        <a:spcBef>
          <a:spcPts val="1189"/>
        </a:spcBef>
        <a:buFont typeface="Arial" panose="020B0604020202020204" pitchFamily="34" charset="0"/>
        <a:buChar char="•"/>
        <a:defRPr lang="es-ES" sz="5705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2716911" indent="-673794" algn="l" defTabSz="2173529" rtl="0" eaLnBrk="1" latinLnBrk="0" hangingPunct="1">
        <a:lnSpc>
          <a:spcPct val="90000"/>
        </a:lnSpc>
        <a:spcBef>
          <a:spcPts val="1189"/>
        </a:spcBef>
        <a:buFont typeface="Arial" panose="020B0604020202020204" pitchFamily="34" charset="0"/>
        <a:buChar char="•"/>
        <a:defRPr lang="es-ES" sz="4754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3803675" indent="-673794" algn="l" defTabSz="2173529" rtl="0" eaLnBrk="1" latinLnBrk="0" hangingPunct="1">
        <a:lnSpc>
          <a:spcPct val="90000"/>
        </a:lnSpc>
        <a:spcBef>
          <a:spcPts val="1189"/>
        </a:spcBef>
        <a:buFont typeface="Arial" panose="020B0604020202020204" pitchFamily="34" charset="0"/>
        <a:buChar char="•"/>
        <a:defRPr lang="es-ES" sz="4279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4890440" indent="-673794" algn="l" defTabSz="2173529" rtl="0" eaLnBrk="1" latinLnBrk="0" hangingPunct="1">
        <a:lnSpc>
          <a:spcPct val="90000"/>
        </a:lnSpc>
        <a:spcBef>
          <a:spcPts val="1189"/>
        </a:spcBef>
        <a:buFont typeface="Arial" panose="020B0604020202020204" pitchFamily="34" charset="0"/>
        <a:buChar char="•"/>
        <a:defRPr lang="es-ES" sz="4279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5977204" indent="-543382" algn="l" defTabSz="2173529" rtl="0" eaLnBrk="1" latinLnBrk="0" hangingPunct="1">
        <a:lnSpc>
          <a:spcPct val="90000"/>
        </a:lnSpc>
        <a:spcBef>
          <a:spcPts val="1189"/>
        </a:spcBef>
        <a:buFont typeface="Arial" panose="020B0604020202020204" pitchFamily="34" charset="0"/>
        <a:buChar char="•"/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6pPr>
      <a:lvl7pPr marL="7063969" indent="-543382" algn="l" defTabSz="2173529" rtl="0" eaLnBrk="1" latinLnBrk="0" hangingPunct="1">
        <a:lnSpc>
          <a:spcPct val="90000"/>
        </a:lnSpc>
        <a:spcBef>
          <a:spcPts val="1189"/>
        </a:spcBef>
        <a:buFont typeface="Arial" panose="020B0604020202020204" pitchFamily="34" charset="0"/>
        <a:buChar char="•"/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7pPr>
      <a:lvl8pPr marL="8150733" indent="-543382" algn="l" defTabSz="2173529" rtl="0" eaLnBrk="1" latinLnBrk="0" hangingPunct="1">
        <a:lnSpc>
          <a:spcPct val="90000"/>
        </a:lnSpc>
        <a:spcBef>
          <a:spcPts val="1189"/>
        </a:spcBef>
        <a:buFont typeface="Arial" panose="020B0604020202020204" pitchFamily="34" charset="0"/>
        <a:buChar char="•"/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8pPr>
      <a:lvl9pPr marL="9237497" indent="-543382" algn="l" defTabSz="2173529" rtl="0" eaLnBrk="1" latinLnBrk="0" hangingPunct="1">
        <a:lnSpc>
          <a:spcPct val="90000"/>
        </a:lnSpc>
        <a:spcBef>
          <a:spcPts val="1189"/>
        </a:spcBef>
        <a:buFont typeface="Arial" panose="020B0604020202020204" pitchFamily="34" charset="0"/>
        <a:buChar char="•"/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173529" rtl="0" eaLnBrk="1" latinLnBrk="0" hangingPunct="1"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1pPr>
      <a:lvl2pPr marL="1086764" algn="l" defTabSz="2173529" rtl="0" eaLnBrk="1" latinLnBrk="0" hangingPunct="1"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2pPr>
      <a:lvl3pPr marL="2173529" algn="l" defTabSz="2173529" rtl="0" eaLnBrk="1" latinLnBrk="0" hangingPunct="1"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3pPr>
      <a:lvl4pPr marL="3260293" algn="l" defTabSz="2173529" rtl="0" eaLnBrk="1" latinLnBrk="0" hangingPunct="1"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4pPr>
      <a:lvl5pPr marL="4347058" algn="l" defTabSz="2173529" rtl="0" eaLnBrk="1" latinLnBrk="0" hangingPunct="1"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5pPr>
      <a:lvl6pPr marL="5433822" algn="l" defTabSz="2173529" rtl="0" eaLnBrk="1" latinLnBrk="0" hangingPunct="1"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6pPr>
      <a:lvl7pPr marL="6520586" algn="l" defTabSz="2173529" rtl="0" eaLnBrk="1" latinLnBrk="0" hangingPunct="1"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7pPr>
      <a:lvl8pPr marL="7607351" algn="l" defTabSz="2173529" rtl="0" eaLnBrk="1" latinLnBrk="0" hangingPunct="1"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8pPr>
      <a:lvl9pPr marL="8694115" algn="l" defTabSz="2173529" rtl="0" eaLnBrk="1" latinLnBrk="0" hangingPunct="1">
        <a:defRPr lang="es-ES" sz="42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530E68-9E72-9670-52F3-DA8E72DF9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0553349"/>
      </p:ext>
    </p:extLst>
  </p:cSld>
  <p:clrMapOvr>
    <a:masterClrMapping/>
  </p:clrMapOvr>
</p:sld>
</file>

<file path=ppt/theme/theme1.xml><?xml version="1.0" encoding="utf-8"?>
<a:theme xmlns:a="http://schemas.openxmlformats.org/drawingml/2006/main" name="AIFiCC">
  <a:themeElements>
    <a:clrScheme name="Verde azulado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FiCC" id="{70E60CDD-158A-4523-BB9A-2D4CD42AAAB1}" vid="{7077FA28-F3C4-455D-87F6-5C81002498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AIFiCC</Template>
  <TotalTime>50</TotalTime>
  <Words>0</Words>
  <Application>Microsoft Office PowerPoint</Application>
  <PresentationFormat>Personalizado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Franklin Gothic Book</vt:lpstr>
      <vt:lpstr>Franklin Gothic Demi</vt:lpstr>
      <vt:lpstr>AIFiCC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AIFiCC</dc:creator>
  <cp:lastModifiedBy>Narly Benachi</cp:lastModifiedBy>
  <cp:revision>3</cp:revision>
  <dcterms:created xsi:type="dcterms:W3CDTF">2024-01-16T21:57:00Z</dcterms:created>
  <dcterms:modified xsi:type="dcterms:W3CDTF">2025-11-16T23:53:04Z</dcterms:modified>
</cp:coreProperties>
</file>